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Average"/>
      <p:regular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Robo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3b950f1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3b950f1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7bff2ff8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7bff2ff8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7bff2ff8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7bff2ff8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7b470cbaf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97b470cbaf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7b470cbaf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7b470cbaf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8a3b950f1_0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98a3b950f1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8a3b950f1_0_1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98a3b950f1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7b470cbaf_0_8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7b470cbaf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7b470cbaf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7b470cbaf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7b470cbaf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7b470cbaf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7bff2ff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7bff2ff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7b470cbaf_0_10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7b470cbaf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7bff2ff8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7bff2ff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460950" y="2306950"/>
            <a:ext cx="82221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4400"/>
              <a:t>Face Attendence System</a:t>
            </a:r>
            <a:endParaRPr b="1"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800"/>
              <a:t>Project : 09</a:t>
            </a:r>
            <a:endParaRPr/>
          </a:p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125" y="438125"/>
            <a:ext cx="2749750" cy="85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/>
        </p:nvSpPr>
        <p:spPr>
          <a:xfrm>
            <a:off x="1702800" y="1456150"/>
            <a:ext cx="5738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 With LetsUpgade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468450" y="540825"/>
            <a:ext cx="4717200" cy="4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90725" y="179675"/>
            <a:ext cx="4969500" cy="755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Alignment</a:t>
            </a:r>
            <a:endParaRPr b="1" sz="2600"/>
          </a:p>
        </p:txBody>
      </p:sp>
      <p:sp>
        <p:nvSpPr>
          <p:cNvPr id="195" name="Google Shape;195;p35"/>
          <p:cNvSpPr txBox="1"/>
          <p:nvPr/>
        </p:nvSpPr>
        <p:spPr>
          <a:xfrm>
            <a:off x="146900" y="987825"/>
            <a:ext cx="4913400" cy="3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Goal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: To warp and transform the input image (coordinates) onto an output coordinate space, such that, each face in the output coordinate space be: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 centered in the image.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 rotated that such the eyes lie on a horizontal line (i.e., the face is rotated such that the eyes lie along the same y-coordinates).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 scaled such that the size of the faces are approximately identical.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accent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Facial recognition algorithms perform better on aligned faces.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b="13326" l="57438" r="6212" t="46547"/>
          <a:stretch/>
        </p:blipFill>
        <p:spPr>
          <a:xfrm>
            <a:off x="5670138" y="1811300"/>
            <a:ext cx="2338599" cy="12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b="1847" l="51654" r="14676" t="52192"/>
          <a:stretch/>
        </p:blipFill>
        <p:spPr>
          <a:xfrm>
            <a:off x="5672600" y="3327975"/>
            <a:ext cx="2333675" cy="12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5">
            <a:alphaModFix/>
          </a:blip>
          <a:srcRect b="1771" l="52726" r="15383" t="51372"/>
          <a:stretch/>
        </p:blipFill>
        <p:spPr>
          <a:xfrm>
            <a:off x="5687063" y="240975"/>
            <a:ext cx="2304749" cy="13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451950" y="246575"/>
            <a:ext cx="8464800" cy="1055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>
                <a:solidFill>
                  <a:srgbClr val="FFFFFF"/>
                </a:solidFill>
              </a:rPr>
              <a:t>Web Development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5" name="Google Shape;205;p36"/>
          <p:cNvSpPr txBox="1"/>
          <p:nvPr>
            <p:ph idx="4294967295" type="body"/>
          </p:nvPr>
        </p:nvSpPr>
        <p:spPr>
          <a:xfrm>
            <a:off x="688675" y="1483825"/>
            <a:ext cx="6944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Framework- Django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Bootstrap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HTML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CSS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Python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Database- SQLite3 - Well integrated with Django’s ORM</a:t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 rotWithShape="1">
          <a:blip r:embed="rId3">
            <a:alphaModFix/>
          </a:blip>
          <a:srcRect b="2289" l="10859" r="10101" t="2299"/>
          <a:stretch/>
        </p:blipFill>
        <p:spPr>
          <a:xfrm>
            <a:off x="1425488" y="1183050"/>
            <a:ext cx="5976875" cy="35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951" y="-11475"/>
            <a:ext cx="1913050" cy="5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/>
        </p:nvSpPr>
        <p:spPr>
          <a:xfrm>
            <a:off x="354600" y="367425"/>
            <a:ext cx="6531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448150" y="333825"/>
            <a:ext cx="46662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MTV Architecture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6"/>
          <p:cNvSpPr txBox="1"/>
          <p:nvPr/>
        </p:nvSpPr>
        <p:spPr>
          <a:xfrm>
            <a:off x="595050" y="2144150"/>
            <a:ext cx="4052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Mentored by: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Mr. Punit Nanda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Mr. Haardik Dharma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6"/>
          <p:cNvSpPr txBox="1"/>
          <p:nvPr>
            <p:ph type="title"/>
          </p:nvPr>
        </p:nvSpPr>
        <p:spPr>
          <a:xfrm>
            <a:off x="223100" y="1130425"/>
            <a:ext cx="5106300" cy="6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Project station</a:t>
            </a:r>
            <a:r>
              <a:rPr lang="en" sz="2400"/>
              <a:t> : LetsUpgrade</a:t>
            </a:r>
            <a:endParaRPr sz="2400"/>
          </a:p>
        </p:txBody>
      </p:sp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775" y="172200"/>
            <a:ext cx="2292175" cy="5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824000" y="1613825"/>
            <a:ext cx="58578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6" name="Google Shape;126;p27"/>
          <p:cNvSpPr txBox="1"/>
          <p:nvPr/>
        </p:nvSpPr>
        <p:spPr>
          <a:xfrm>
            <a:off x="513300" y="2924825"/>
            <a:ext cx="8117400" cy="19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</a:t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Utility</a:t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Tools and Technology</a:t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 used</a:t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Functionality</a:t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Outcomes</a:t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775" y="172200"/>
            <a:ext cx="2292175" cy="5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311700" y="638750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INTRODUCTION</a:t>
            </a:r>
            <a:endParaRPr b="1" sz="3600"/>
          </a:p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311750" y="1321088"/>
            <a:ext cx="85206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python based attendance management application that uses facial recognition. 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Marks attendance,along with in-time and out-time.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Graphical and tabular representation of attendance data.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Features of registering employees, adding photos etc.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Filter attendance by day or employee.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8"/>
          <p:cNvSpPr/>
          <p:nvPr/>
        </p:nvSpPr>
        <p:spPr>
          <a:xfrm>
            <a:off x="50" y="5056825"/>
            <a:ext cx="9144000" cy="8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951" y="-11475"/>
            <a:ext cx="1913050" cy="5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11750" y="580375"/>
            <a:ext cx="8520600" cy="572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UTILITY</a:t>
            </a:r>
            <a:endParaRPr b="1"/>
          </a:p>
        </p:txBody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380400" y="1440550"/>
            <a:ext cx="4191600" cy="3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Traditional Attendance System : -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Time Consuming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Could be manipulated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Hard to visualize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9"/>
          <p:cNvSpPr txBox="1"/>
          <p:nvPr/>
        </p:nvSpPr>
        <p:spPr>
          <a:xfrm>
            <a:off x="4572000" y="1440538"/>
            <a:ext cx="38637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Our System : -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Automated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Takes only a second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Data Visualization incorporated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Cannot be tampered with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6" name="Google Shape;146;p29"/>
          <p:cNvCxnSpPr/>
          <p:nvPr/>
        </p:nvCxnSpPr>
        <p:spPr>
          <a:xfrm>
            <a:off x="4317225" y="1623150"/>
            <a:ext cx="0" cy="18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9"/>
          <p:cNvSpPr txBox="1"/>
          <p:nvPr/>
        </p:nvSpPr>
        <p:spPr>
          <a:xfrm>
            <a:off x="311750" y="3610775"/>
            <a:ext cx="81852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Apart from the corporates, it could be used in Schools, Colleges, Housing Society and any other place for security purposes as well.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50" y="5056825"/>
            <a:ext cx="9144000" cy="8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951" y="-11475"/>
            <a:ext cx="1913050" cy="5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237750" y="580375"/>
            <a:ext cx="8520600" cy="6510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TOOLS AND TECHNOLOGY USED</a:t>
            </a:r>
            <a:endParaRPr b="1" sz="3600"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50" y="1508625"/>
            <a:ext cx="85206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2100">
                <a:solidFill>
                  <a:srgbClr val="000000"/>
                </a:solidFill>
              </a:rPr>
              <a:t>Python</a:t>
            </a:r>
            <a:r>
              <a:rPr lang="en" sz="2100">
                <a:solidFill>
                  <a:srgbClr val="000000"/>
                </a:solidFill>
              </a:rPr>
              <a:t> -  Programming language.</a:t>
            </a:r>
            <a:endParaRPr sz="21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2100">
                <a:solidFill>
                  <a:srgbClr val="000000"/>
                </a:solidFill>
              </a:rPr>
              <a:t>OpenCV,</a:t>
            </a: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1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TensorFlow/Keras</a:t>
            </a:r>
            <a:r>
              <a:rPr b="1" lang="en" sz="2600">
                <a:solidFill>
                  <a:srgbClr val="000000"/>
                </a:solidFill>
              </a:rPr>
              <a:t> </a:t>
            </a:r>
            <a:r>
              <a:rPr lang="en" sz="2100">
                <a:solidFill>
                  <a:srgbClr val="000000"/>
                </a:solidFill>
              </a:rPr>
              <a:t>- image processing.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2100">
                <a:solidFill>
                  <a:srgbClr val="000000"/>
                </a:solidFill>
              </a:rPr>
              <a:t>Djan</a:t>
            </a:r>
            <a:r>
              <a:rPr b="1" lang="en" sz="2100">
                <a:solidFill>
                  <a:srgbClr val="000000"/>
                </a:solidFill>
              </a:rPr>
              <a:t>go</a:t>
            </a:r>
            <a:r>
              <a:rPr lang="en" sz="2100">
                <a:solidFill>
                  <a:srgbClr val="000000"/>
                </a:solidFill>
              </a:rPr>
              <a:t> - web development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2100">
                <a:solidFill>
                  <a:srgbClr val="000000"/>
                </a:solidFill>
              </a:rPr>
              <a:t>HTML, CSS, Bootstrap</a:t>
            </a:r>
            <a:r>
              <a:rPr lang="en" sz="2100">
                <a:solidFill>
                  <a:srgbClr val="000000"/>
                </a:solidFill>
              </a:rPr>
              <a:t> - front end development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b="1" lang="en" sz="2100">
                <a:solidFill>
                  <a:srgbClr val="000000"/>
                </a:solidFill>
              </a:rPr>
              <a:t>Matplotlib, glob, Numpy, Pillow</a:t>
            </a:r>
            <a:r>
              <a:rPr lang="en" sz="2100">
                <a:solidFill>
                  <a:srgbClr val="000000"/>
                </a:solidFill>
              </a:rPr>
              <a:t> - data handling and visualisation</a:t>
            </a:r>
            <a:endParaRPr sz="21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156" name="Google Shape;15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50" y="5056825"/>
            <a:ext cx="9144000" cy="8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951" y="-11475"/>
            <a:ext cx="1913050" cy="5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idx="4294967295" type="body"/>
          </p:nvPr>
        </p:nvSpPr>
        <p:spPr>
          <a:xfrm>
            <a:off x="866050" y="2126925"/>
            <a:ext cx="7298400" cy="943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METHODOLOGY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4" name="Google Shape;16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7474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675" y="1700625"/>
            <a:ext cx="5526649" cy="33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300150" y="690075"/>
            <a:ext cx="8543700" cy="629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Face Recognition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951" y="-11475"/>
            <a:ext cx="1913050" cy="5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100425" y="269850"/>
            <a:ext cx="9010200" cy="755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Face Detection - Local Binary Pattern Histogram(LBPH)</a:t>
            </a:r>
            <a:endParaRPr b="1" sz="2600"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182700"/>
            <a:ext cx="2808000" cy="3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HOW IT WORKS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More enhanced model over edge detection.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Resizes the image.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Finds gradient along x and y axis.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Superimpose these gradients to form a complete image.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Extracts the gradient magnitude and gradient direction from the superposition of x and y gradients.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Dividing this images in 8*8 matrix and 9 bins.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50" y="1389600"/>
            <a:ext cx="3122101" cy="15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550" y="3066125"/>
            <a:ext cx="3111784" cy="1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/>
        </p:nvSpPr>
        <p:spPr>
          <a:xfrm>
            <a:off x="4440475" y="4742650"/>
            <a:ext cx="8793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Y-gradient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5585750" y="4742650"/>
            <a:ext cx="961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X-gradient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751475" y="4622000"/>
            <a:ext cx="1012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Superimposed gradient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